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7" r:id="rId1"/>
  </p:sldMasterIdLst>
  <p:notesMasterIdLst>
    <p:notesMasterId r:id="rId7"/>
  </p:notesMasterIdLst>
  <p:sldIdLst>
    <p:sldId id="256" r:id="rId2"/>
    <p:sldId id="258" r:id="rId3"/>
    <p:sldId id="260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A58FB0-CC1D-1147-EEC5-2FB0ABAA71E2}" v="8" dt="2024-12-04T01:44:42.728"/>
    <p1510:client id="{6314C512-50B9-A244-A889-81F2BB6459D1}" v="581" dt="2024-12-04T05:31:11.885"/>
    <p1510:client id="{CD18DEF3-B464-A1FB-5F7E-4A7C21F043DD}" v="4" dt="2024-12-04T01:45:55.8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EB24-92BA-47EA-B2FE-980EB42FD5C6}" type="datetimeFigureOut">
              <a:t>12/3/2024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7F86A-38F1-4D02-87EE-3EFCD7699F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61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8fa72cb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8fa72cb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08fa72cb7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08fa72cb7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01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94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2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31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91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434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41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7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58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8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246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12/3/2024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6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0" r:id="rId6"/>
    <p:sldLayoutId id="2147483836" r:id="rId7"/>
    <p:sldLayoutId id="2147483837" r:id="rId8"/>
    <p:sldLayoutId id="2147483838" r:id="rId9"/>
    <p:sldLayoutId id="2147483839" r:id="rId10"/>
    <p:sldLayoutId id="214748384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hackaday.io/project/160742/instructions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8.png"/><Relationship Id="rId10" Type="http://schemas.openxmlformats.org/officeDocument/2006/relationships/image" Target="../media/image13.jpeg"/><Relationship Id="rId4" Type="http://schemas.openxmlformats.org/officeDocument/2006/relationships/image" Target="../media/image7.png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 descr="A mosaic of colorful geometric shapes">
            <a:extLst>
              <a:ext uri="{FF2B5EF4-FFF2-40B4-BE49-F238E27FC236}">
                <a16:creationId xmlns:a16="http://schemas.microsoft.com/office/drawing/2014/main" id="{A4BFCA6C-1C16-7239-239D-63F6AD9C4C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299" r="-2" b="495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1743" y="3602038"/>
            <a:ext cx="6458556" cy="1655762"/>
          </a:xfrm>
        </p:spPr>
        <p:txBody>
          <a:bodyPr>
            <a:norm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l="17434" r="19600" b="12694"/>
          <a:stretch/>
        </p:blipFill>
        <p:spPr>
          <a:xfrm rot="5400004">
            <a:off x="2428067" y="735080"/>
            <a:ext cx="2959177" cy="573180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/>
        </p:nvSpPr>
        <p:spPr>
          <a:xfrm>
            <a:off x="204265" y="3755077"/>
            <a:ext cx="959192" cy="1308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2" name="Google Shape;62;p14"/>
          <p:cNvSpPr/>
          <p:nvPr/>
        </p:nvSpPr>
        <p:spPr>
          <a:xfrm rot="5400000">
            <a:off x="4943291" y="2352766"/>
            <a:ext cx="881186" cy="1098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3" name="Google Shape;63;p14"/>
          <p:cNvSpPr/>
          <p:nvPr/>
        </p:nvSpPr>
        <p:spPr>
          <a:xfrm rot="10800000">
            <a:off x="6319038" y="3918429"/>
            <a:ext cx="1608891" cy="1098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4" name="Google Shape;64;p14"/>
          <p:cNvSpPr/>
          <p:nvPr/>
        </p:nvSpPr>
        <p:spPr>
          <a:xfrm rot="16200000">
            <a:off x="4047896" y="4902777"/>
            <a:ext cx="826367" cy="1098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5" name="Google Shape;65;p14"/>
          <p:cNvSpPr/>
          <p:nvPr/>
        </p:nvSpPr>
        <p:spPr>
          <a:xfrm rot="16200000">
            <a:off x="4270741" y="4899282"/>
            <a:ext cx="826367" cy="11683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6" name="Google Shape;66;p14"/>
          <p:cNvSpPr/>
          <p:nvPr/>
        </p:nvSpPr>
        <p:spPr>
          <a:xfrm rot="16200000">
            <a:off x="3821556" y="4654304"/>
            <a:ext cx="826367" cy="1098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67" name="Google Shape;67;p14"/>
          <p:cNvSpPr txBox="1"/>
          <p:nvPr/>
        </p:nvSpPr>
        <p:spPr>
          <a:xfrm>
            <a:off x="85047" y="3370488"/>
            <a:ext cx="1076412" cy="368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osterama"/>
              </a:rPr>
              <a:t>Battery</a:t>
            </a:r>
            <a:endParaRPr sz="1800" dirty="0">
              <a:latin typeface="Posterama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756413" y="1473080"/>
            <a:ext cx="1792052" cy="445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osterama"/>
              </a:rPr>
              <a:t>Screen</a:t>
            </a:r>
            <a:r>
              <a:rPr lang="en" sz="2400" dirty="0">
                <a:latin typeface="Posterama"/>
              </a:rPr>
              <a:t> </a:t>
            </a:r>
            <a:endParaRPr sz="2400" dirty="0">
              <a:latin typeface="Posterama"/>
            </a:endParaRPr>
          </a:p>
        </p:txBody>
      </p:sp>
      <p:sp>
        <p:nvSpPr>
          <p:cNvPr id="69" name="Google Shape;69;p14"/>
          <p:cNvSpPr txBox="1"/>
          <p:nvPr/>
        </p:nvSpPr>
        <p:spPr>
          <a:xfrm rot="16200000">
            <a:off x="3714027" y="5352476"/>
            <a:ext cx="922613" cy="466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Posterama"/>
              </a:rPr>
              <a:t>Reset</a:t>
            </a:r>
            <a:endParaRPr sz="1800" dirty="0">
              <a:solidFill>
                <a:schemeClr val="dk1"/>
              </a:solidFill>
              <a:latin typeface="Posterama"/>
            </a:endParaRPr>
          </a:p>
        </p:txBody>
      </p:sp>
      <p:sp>
        <p:nvSpPr>
          <p:cNvPr id="70" name="Google Shape;70;p14"/>
          <p:cNvSpPr txBox="1"/>
          <p:nvPr/>
        </p:nvSpPr>
        <p:spPr>
          <a:xfrm rot="16200000">
            <a:off x="4220821" y="5339082"/>
            <a:ext cx="44559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osterama"/>
              </a:rPr>
              <a:t>A</a:t>
            </a:r>
            <a:endParaRPr sz="1800" dirty="0">
              <a:solidFill>
                <a:schemeClr val="dk1"/>
              </a:solidFill>
              <a:latin typeface="Posterama"/>
            </a:endParaRPr>
          </a:p>
        </p:txBody>
      </p:sp>
      <p:sp>
        <p:nvSpPr>
          <p:cNvPr id="71" name="Google Shape;71;p14"/>
          <p:cNvSpPr txBox="1"/>
          <p:nvPr/>
        </p:nvSpPr>
        <p:spPr>
          <a:xfrm rot="16200000">
            <a:off x="4461144" y="5325100"/>
            <a:ext cx="44559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osterama"/>
              </a:rPr>
              <a:t>B</a:t>
            </a:r>
            <a:endParaRPr sz="1800" dirty="0">
              <a:solidFill>
                <a:schemeClr val="dk1"/>
              </a:solidFill>
              <a:latin typeface="Posteram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669583" y="3519858"/>
            <a:ext cx="1792052" cy="445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osterama"/>
              </a:rPr>
              <a:t>PIR Sensor</a:t>
            </a:r>
            <a:endParaRPr sz="1800" dirty="0">
              <a:latin typeface="Posterama"/>
            </a:endParaRPr>
          </a:p>
        </p:txBody>
      </p:sp>
      <p:sp>
        <p:nvSpPr>
          <p:cNvPr id="73" name="Google Shape;73;p14"/>
          <p:cNvSpPr/>
          <p:nvPr/>
        </p:nvSpPr>
        <p:spPr>
          <a:xfrm rot="16200000">
            <a:off x="5443908" y="4951713"/>
            <a:ext cx="826367" cy="10984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75" name="Google Shape;75;p14"/>
          <p:cNvSpPr txBox="1"/>
          <p:nvPr/>
        </p:nvSpPr>
        <p:spPr>
          <a:xfrm rot="16200000">
            <a:off x="5288094" y="5381411"/>
            <a:ext cx="1124012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osterama"/>
              </a:rPr>
              <a:t>Correct </a:t>
            </a:r>
            <a:endParaRPr lang="en-US" sz="1800">
              <a:solidFill>
                <a:schemeClr val="dk1"/>
              </a:solidFill>
              <a:latin typeface="Postera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Posterama"/>
              </a:rPr>
              <a:t>Wiring</a:t>
            </a:r>
            <a:r>
              <a:rPr lang="en" sz="1800" dirty="0">
                <a:solidFill>
                  <a:schemeClr val="dk1"/>
                </a:solidFill>
              </a:rPr>
              <a:t> 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76" name="Google Shape;76;p14"/>
          <p:cNvSpPr/>
          <p:nvPr/>
        </p:nvSpPr>
        <p:spPr>
          <a:xfrm rot="5400000">
            <a:off x="5406811" y="1998067"/>
            <a:ext cx="665579" cy="11683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77" name="Google Shape;77;p14"/>
          <p:cNvSpPr txBox="1"/>
          <p:nvPr/>
        </p:nvSpPr>
        <p:spPr>
          <a:xfrm>
            <a:off x="5158547" y="1278073"/>
            <a:ext cx="1792052" cy="445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osterama"/>
              </a:rPr>
              <a:t>SD Card</a:t>
            </a:r>
            <a:r>
              <a:rPr lang="en" sz="1800" dirty="0"/>
              <a:t> </a:t>
            </a:r>
            <a:endParaRPr sz="1800" dirty="0"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7320" y="64117"/>
            <a:ext cx="12167209" cy="10776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400" dirty="0">
                <a:solidFill>
                  <a:schemeClr val="dk1"/>
                </a:solidFill>
                <a:latin typeface="Posterama"/>
              </a:rPr>
              <a:t>Rodent Activity Detector (RAD) Components</a:t>
            </a:r>
            <a:endParaRPr lang="en-US" sz="4400">
              <a:solidFill>
                <a:schemeClr val="dk1"/>
              </a:solidFill>
              <a:latin typeface="Posterama"/>
            </a:endParaRPr>
          </a:p>
        </p:txBody>
      </p:sp>
      <p:pic>
        <p:nvPicPr>
          <p:cNvPr id="2" name="Picture 1" descr="A machine with wires and wires&#10;&#10;Description automatically generated">
            <a:extLst>
              <a:ext uri="{FF2B5EF4-FFF2-40B4-BE49-F238E27FC236}">
                <a16:creationId xmlns:a16="http://schemas.microsoft.com/office/drawing/2014/main" id="{A77EFA00-1E05-6A6F-C261-F9A2498BA3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1918" y="1499183"/>
            <a:ext cx="2722751" cy="488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52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919141" y="91032"/>
            <a:ext cx="6352447" cy="101159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dk1"/>
                </a:solidFill>
                <a:latin typeface="Posterama"/>
              </a:rPr>
              <a:t>Setting up software</a:t>
            </a:r>
            <a:endParaRPr sz="4400" dirty="0">
              <a:solidFill>
                <a:schemeClr val="dk1"/>
              </a:solidFill>
              <a:latin typeface="Posterama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0935" y="1207067"/>
            <a:ext cx="3992399" cy="39923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491867" y="1578867"/>
            <a:ext cx="6985525" cy="32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8965" indent="-456565">
              <a:buClr>
                <a:schemeClr val="dk2"/>
              </a:buClr>
              <a:buSzPts val="1800"/>
              <a:buChar char="●"/>
            </a:pPr>
            <a:r>
              <a:rPr lang="en" sz="2400" dirty="0">
                <a:solidFill>
                  <a:schemeClr val="dk2"/>
                </a:solidFill>
                <a:latin typeface="Posterama"/>
              </a:rPr>
              <a:t>I use Arduino IDE to upload all required software from the computer to the RAD to make it functional.</a:t>
            </a:r>
          </a:p>
          <a:p>
            <a:pPr marL="608965" indent="-456565">
              <a:buClr>
                <a:schemeClr val="dk2"/>
              </a:buClr>
              <a:buSzPts val="1800"/>
              <a:buChar char="●"/>
            </a:pPr>
            <a:r>
              <a:rPr lang="en" sz="2400" dirty="0">
                <a:solidFill>
                  <a:schemeClr val="dk2"/>
                </a:solidFill>
                <a:latin typeface="Posterama"/>
              </a:rPr>
              <a:t>First, I upload a time clock, which syncs the RAD to the current date and time (down to the second!), which is very important for data collection.</a:t>
            </a:r>
          </a:p>
          <a:p>
            <a:pPr marL="608965" indent="-456565">
              <a:buClr>
                <a:schemeClr val="dk2"/>
              </a:buClr>
              <a:buSzPts val="1800"/>
              <a:buChar char="●"/>
            </a:pPr>
            <a:r>
              <a:rPr lang="en" sz="2400" dirty="0">
                <a:solidFill>
                  <a:schemeClr val="dk2"/>
                </a:solidFill>
                <a:latin typeface="Posterama"/>
              </a:rPr>
              <a:t>Then, I upload a PIR counter, giving each RAD a unique ID number</a:t>
            </a:r>
          </a:p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" sz="2400" dirty="0">
              <a:solidFill>
                <a:schemeClr val="dk2"/>
              </a:solidFill>
              <a:latin typeface="Posterama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491867" y="5305733"/>
            <a:ext cx="7253200" cy="1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Posterama"/>
              </a:rPr>
              <a:t>Link with all RADs details and instructions: </a:t>
            </a:r>
            <a:endParaRPr lang="en-US" sz="2400" dirty="0">
              <a:solidFill>
                <a:schemeClr val="dk2"/>
              </a:solidFill>
              <a:latin typeface="Posteram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 dirty="0">
                <a:solidFill>
                  <a:schemeClr val="hlink"/>
                </a:solidFill>
                <a:latin typeface="Posteram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https://hackaday.io/project/160742/instructions</a:t>
            </a:r>
            <a:r>
              <a:rPr lang="en" sz="2400" dirty="0">
                <a:solidFill>
                  <a:schemeClr val="dk2"/>
                </a:solidFill>
              </a:rPr>
              <a:t> </a:t>
            </a:r>
            <a:endParaRPr sz="2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769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F5DD7-E9FC-A077-0D6F-DEE8F4B40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8915" y="4551"/>
            <a:ext cx="4814171" cy="866275"/>
          </a:xfrm>
        </p:spPr>
        <p:txBody>
          <a:bodyPr>
            <a:normAutofit/>
          </a:bodyPr>
          <a:lstStyle/>
          <a:p>
            <a:r>
              <a:rPr lang="en-US" dirty="0">
                <a:cs typeface="Posterama"/>
              </a:rPr>
              <a:t>Player Characters</a:t>
            </a:r>
            <a:endParaRPr lang="en-US" dirty="0"/>
          </a:p>
        </p:txBody>
      </p:sp>
      <p:pic>
        <p:nvPicPr>
          <p:cNvPr id="4" name="Picture 3" descr="A cartoon of a mouse&#10;&#10;Description automatically generated">
            <a:extLst>
              <a:ext uri="{FF2B5EF4-FFF2-40B4-BE49-F238E27FC236}">
                <a16:creationId xmlns:a16="http://schemas.microsoft.com/office/drawing/2014/main" id="{EAC21F05-E94B-F716-CA02-12EECF73C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968682" y="4665650"/>
            <a:ext cx="2434249" cy="1450873"/>
          </a:xfrm>
          <a:prstGeom prst="rect">
            <a:avLst/>
          </a:prstGeom>
        </p:spPr>
      </p:pic>
      <p:pic>
        <p:nvPicPr>
          <p:cNvPr id="5" name="Picture 4" descr="A white mouse with pink ears and red eyes&#10;&#10;Description automatically generated">
            <a:extLst>
              <a:ext uri="{FF2B5EF4-FFF2-40B4-BE49-F238E27FC236}">
                <a16:creationId xmlns:a16="http://schemas.microsoft.com/office/drawing/2014/main" id="{C913A5F9-5E42-F8BD-A993-5C52AE0CF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403349" y="4586584"/>
            <a:ext cx="2263925" cy="1452925"/>
          </a:xfrm>
          <a:prstGeom prst="rect">
            <a:avLst/>
          </a:prstGeom>
        </p:spPr>
      </p:pic>
      <p:pic>
        <p:nvPicPr>
          <p:cNvPr id="6" name="Picture 5" descr="A cartoon of a dog&#10;&#10;Description automatically generated">
            <a:extLst>
              <a:ext uri="{FF2B5EF4-FFF2-40B4-BE49-F238E27FC236}">
                <a16:creationId xmlns:a16="http://schemas.microsoft.com/office/drawing/2014/main" id="{43091090-AF9B-C044-C2E2-4726A97303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6190300" y="4595767"/>
            <a:ext cx="2385735" cy="1544664"/>
          </a:xfrm>
          <a:prstGeom prst="rect">
            <a:avLst/>
          </a:prstGeom>
        </p:spPr>
      </p:pic>
      <p:pic>
        <p:nvPicPr>
          <p:cNvPr id="7" name="Picture 6" descr="A cartoon mouse with long ears and tail&#10;&#10;Description automatically generated">
            <a:extLst>
              <a:ext uri="{FF2B5EF4-FFF2-40B4-BE49-F238E27FC236}">
                <a16:creationId xmlns:a16="http://schemas.microsoft.com/office/drawing/2014/main" id="{CD115A65-DC32-7406-6F14-73763699B7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52639" y="4523626"/>
            <a:ext cx="2323212" cy="1628790"/>
          </a:xfrm>
          <a:prstGeom prst="rect">
            <a:avLst/>
          </a:prstGeom>
        </p:spPr>
      </p:pic>
      <p:pic>
        <p:nvPicPr>
          <p:cNvPr id="8" name="Picture 7" descr="A person holding a white rat&#10;&#10;Description automatically generated">
            <a:extLst>
              <a:ext uri="{FF2B5EF4-FFF2-40B4-BE49-F238E27FC236}">
                <a16:creationId xmlns:a16="http://schemas.microsoft.com/office/drawing/2014/main" id="{B103BB9A-FB06-7C18-BCD4-FFA6F53EB7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0835" y="1669248"/>
            <a:ext cx="1916827" cy="2514794"/>
          </a:xfrm>
          <a:prstGeom prst="rect">
            <a:avLst/>
          </a:prstGeom>
        </p:spPr>
      </p:pic>
      <p:pic>
        <p:nvPicPr>
          <p:cNvPr id="9" name="Picture 8" descr="A black and white rat on a white container&#10;&#10;Description automatically generated">
            <a:extLst>
              <a:ext uri="{FF2B5EF4-FFF2-40B4-BE49-F238E27FC236}">
                <a16:creationId xmlns:a16="http://schemas.microsoft.com/office/drawing/2014/main" id="{1E6753A0-558C-D021-30DE-757FC8793B1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854" r="10105" b="1380"/>
          <a:stretch/>
        </p:blipFill>
        <p:spPr>
          <a:xfrm>
            <a:off x="280972" y="2027781"/>
            <a:ext cx="2445004" cy="2004398"/>
          </a:xfrm>
          <a:prstGeom prst="rect">
            <a:avLst/>
          </a:prstGeom>
        </p:spPr>
      </p:pic>
      <p:pic>
        <p:nvPicPr>
          <p:cNvPr id="10" name="Picture 9" descr="A cat standing on a table&#10;&#10;Description automatically generated">
            <a:extLst>
              <a:ext uri="{FF2B5EF4-FFF2-40B4-BE49-F238E27FC236}">
                <a16:creationId xmlns:a16="http://schemas.microsoft.com/office/drawing/2014/main" id="{5062F13A-667D-BEA3-24A5-AD6AA3811EF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-10926" t="13895" r="21140" b="4220"/>
          <a:stretch/>
        </p:blipFill>
        <p:spPr>
          <a:xfrm>
            <a:off x="9622397" y="1766054"/>
            <a:ext cx="2134618" cy="2526304"/>
          </a:xfrm>
          <a:prstGeom prst="rect">
            <a:avLst/>
          </a:prstGeom>
        </p:spPr>
      </p:pic>
      <p:pic>
        <p:nvPicPr>
          <p:cNvPr id="11" name="Picture 10" descr="A cat sitting on a couch&#10;&#10;Description automatically generated">
            <a:extLst>
              <a:ext uri="{FF2B5EF4-FFF2-40B4-BE49-F238E27FC236}">
                <a16:creationId xmlns:a16="http://schemas.microsoft.com/office/drawing/2014/main" id="{99D44D9E-9622-994A-C164-78C0EF917E5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20685" t="16273" r="11242" b="2554"/>
          <a:stretch/>
        </p:blipFill>
        <p:spPr>
          <a:xfrm>
            <a:off x="6292997" y="1544596"/>
            <a:ext cx="1762144" cy="2770002"/>
          </a:xfrm>
          <a:prstGeom prst="rect">
            <a:avLst/>
          </a:prstGeom>
        </p:spPr>
      </p:pic>
      <p:pic>
        <p:nvPicPr>
          <p:cNvPr id="12" name="Picture 11" descr="Two cats eating from a bowl&#10;&#10;Description automatically generated">
            <a:extLst>
              <a:ext uri="{FF2B5EF4-FFF2-40B4-BE49-F238E27FC236}">
                <a16:creationId xmlns:a16="http://schemas.microsoft.com/office/drawing/2014/main" id="{EBED0FAD-B24A-5914-108A-0D4E1F5F71D3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306" t="7467" r="26833" b="18263"/>
          <a:stretch/>
        </p:blipFill>
        <p:spPr>
          <a:xfrm>
            <a:off x="7921904" y="867793"/>
            <a:ext cx="2048373" cy="2666583"/>
          </a:xfrm>
          <a:prstGeom prst="rect">
            <a:avLst/>
          </a:prstGeom>
        </p:spPr>
      </p:pic>
      <p:pic>
        <p:nvPicPr>
          <p:cNvPr id="13" name="Picture 12" descr="A close up of two mice&#10;&#10;Description automatically generated">
            <a:extLst>
              <a:ext uri="{FF2B5EF4-FFF2-40B4-BE49-F238E27FC236}">
                <a16:creationId xmlns:a16="http://schemas.microsoft.com/office/drawing/2014/main" id="{7847EF86-8433-6187-DE03-37AA9B0DA54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873" t="544" r="126" b="10581"/>
          <a:stretch/>
        </p:blipFill>
        <p:spPr>
          <a:xfrm>
            <a:off x="1718952" y="964609"/>
            <a:ext cx="2657270" cy="16026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6551C7-6349-EB3A-8FD9-CE6D9BD57CC0}"/>
              </a:ext>
            </a:extLst>
          </p:cNvPr>
          <p:cNvSpPr txBox="1"/>
          <p:nvPr/>
        </p:nvSpPr>
        <p:spPr>
          <a:xfrm>
            <a:off x="1154061" y="6301877"/>
            <a:ext cx="113037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/>
              <a:t>EVAN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EEA8C6-C306-1E98-C6E1-E8F41BBC747F}"/>
              </a:ext>
            </a:extLst>
          </p:cNvPr>
          <p:cNvSpPr txBox="1"/>
          <p:nvPr/>
        </p:nvSpPr>
        <p:spPr>
          <a:xfrm>
            <a:off x="4002200" y="6299570"/>
            <a:ext cx="106791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 dirty="0"/>
              <a:t>DOLLY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F0FF6D-61D7-501F-235C-FCDE307C4203}"/>
              </a:ext>
            </a:extLst>
          </p:cNvPr>
          <p:cNvSpPr txBox="1"/>
          <p:nvPr/>
        </p:nvSpPr>
        <p:spPr>
          <a:xfrm>
            <a:off x="6920912" y="6359640"/>
            <a:ext cx="133489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 dirty="0"/>
              <a:t>MABEL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536D4C-BC87-6171-EB23-EFE4151CA7D1}"/>
              </a:ext>
            </a:extLst>
          </p:cNvPr>
          <p:cNvSpPr txBox="1"/>
          <p:nvPr/>
        </p:nvSpPr>
        <p:spPr>
          <a:xfrm>
            <a:off x="9778814" y="6358322"/>
            <a:ext cx="116802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b="1" dirty="0"/>
              <a:t>GRITS</a:t>
            </a:r>
          </a:p>
        </p:txBody>
      </p:sp>
    </p:spTree>
    <p:extLst>
      <p:ext uri="{BB962C8B-B14F-4D97-AF65-F5344CB8AC3E}">
        <p14:creationId xmlns:p14="http://schemas.microsoft.com/office/powerpoint/2010/main" val="3878506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2A9D-5C11-2249-E7B4-D52F4FA34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09139-9D67-6C75-EEB6-54FE24D2E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77369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Light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49B545"/>
      </a:accent1>
      <a:accent2>
        <a:srgbClr val="78B247"/>
      </a:accent2>
      <a:accent3>
        <a:srgbClr val="9EA858"/>
      </a:accent3>
      <a:accent4>
        <a:srgbClr val="BF9C48"/>
      </a:accent4>
      <a:accent5>
        <a:srgbClr val="E28B67"/>
      </a:accent5>
      <a:accent6>
        <a:srgbClr val="DF5A6A"/>
      </a:accent6>
      <a:hlink>
        <a:srgbClr val="AB69AE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SplashVTI</vt:lpstr>
      <vt:lpstr>PowerPoint Presentation</vt:lpstr>
      <vt:lpstr>PowerPoint Presentation</vt:lpstr>
      <vt:lpstr>PowerPoint Presentation</vt:lpstr>
      <vt:lpstr>Player Characters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282</cp:revision>
  <dcterms:created xsi:type="dcterms:W3CDTF">2024-12-04T01:42:36Z</dcterms:created>
  <dcterms:modified xsi:type="dcterms:W3CDTF">2024-12-04T05:33:23Z</dcterms:modified>
</cp:coreProperties>
</file>